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0669-636A-42F8-A27C-D4004DD33C5E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58A4-0712-4780-B6BF-230AFB53DE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0669-636A-42F8-A27C-D4004DD33C5E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58A4-0712-4780-B6BF-230AFB53DE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0669-636A-42F8-A27C-D4004DD33C5E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58A4-0712-4780-B6BF-230AFB53DE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0669-636A-42F8-A27C-D4004DD33C5E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58A4-0712-4780-B6BF-230AFB53DE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0669-636A-42F8-A27C-D4004DD33C5E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58A4-0712-4780-B6BF-230AFB53DE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0669-636A-42F8-A27C-D4004DD33C5E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58A4-0712-4780-B6BF-230AFB53DE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0669-636A-42F8-A27C-D4004DD33C5E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58A4-0712-4780-B6BF-230AFB53DE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0669-636A-42F8-A27C-D4004DD33C5E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58A4-0712-4780-B6BF-230AFB53DE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0669-636A-42F8-A27C-D4004DD33C5E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58A4-0712-4780-B6BF-230AFB53DE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0669-636A-42F8-A27C-D4004DD33C5E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58A4-0712-4780-B6BF-230AFB53DE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0669-636A-42F8-A27C-D4004DD33C5E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58A4-0712-4780-B6BF-230AFB53DE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40669-636A-42F8-A27C-D4004DD33C5E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58A4-0712-4780-B6BF-230AFB53DE5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2924"/>
            <a:ext cx="9144000" cy="700092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071538" y="1214422"/>
            <a:ext cx="757242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Adjetivos calificativos</a:t>
            </a:r>
          </a:p>
          <a:p>
            <a:endParaRPr lang="es-ES" sz="4000" dirty="0"/>
          </a:p>
          <a:p>
            <a:endParaRPr lang="es-ES" sz="4000" dirty="0" smtClean="0"/>
          </a:p>
          <a:p>
            <a:endParaRPr lang="es-ES" sz="4000" dirty="0"/>
          </a:p>
          <a:p>
            <a:r>
              <a:rPr lang="es-ES" sz="4000" dirty="0" smtClean="0"/>
              <a:t>Trabajo realizado </a:t>
            </a:r>
            <a:r>
              <a:rPr lang="es-ES" sz="4000" dirty="0" err="1" smtClean="0"/>
              <a:t>por:</a:t>
            </a:r>
            <a:r>
              <a:rPr lang="es-ES" sz="5400" dirty="0" err="1" smtClean="0"/>
              <a:t>Italia</a:t>
            </a:r>
            <a:endParaRPr lang="es-E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3d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1071538" y="1428736"/>
            <a:ext cx="76438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Los adjetivos son palabras que acompañan al nombre y expresan cualidades o propiedades.</a:t>
            </a:r>
          </a:p>
          <a:p>
            <a:endParaRPr lang="es-ES" sz="2800" dirty="0"/>
          </a:p>
          <a:p>
            <a:endParaRPr lang="es-ES" sz="2800" dirty="0" smtClean="0"/>
          </a:p>
          <a:p>
            <a:endParaRPr lang="es-ES" sz="2800" dirty="0"/>
          </a:p>
          <a:p>
            <a:r>
              <a:rPr lang="es-ES" sz="2800" dirty="0" smtClean="0"/>
              <a:t>Hay dos clases de adjetivos (especificativos y explicativos)</a:t>
            </a:r>
          </a:p>
          <a:p>
            <a:endParaRPr lang="es-ES" sz="2800" dirty="0" smtClean="0"/>
          </a:p>
          <a:p>
            <a:endParaRPr lang="es-ES" sz="2800" dirty="0"/>
          </a:p>
          <a:p>
            <a:endParaRPr lang="es-E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7764298-Un-resumen-de-r-faga-sobre-fondo-blanco-Uso-de-un-degradado-lineal-con-5-muestras-de-color-global-pe-Foto-de-archiv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714348" y="928670"/>
            <a:ext cx="77867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Especificativos:</a:t>
            </a:r>
          </a:p>
          <a:p>
            <a:r>
              <a:rPr lang="es-ES" sz="2800" dirty="0" smtClean="0"/>
              <a:t>Expresan cualidades </a:t>
            </a:r>
            <a:r>
              <a:rPr lang="es-ES" sz="2800" dirty="0" err="1" smtClean="0"/>
              <a:t>expecificas</a:t>
            </a:r>
            <a:r>
              <a:rPr lang="es-ES" sz="2800" dirty="0" smtClean="0"/>
              <a:t>  del nombre  y lo </a:t>
            </a:r>
            <a:r>
              <a:rPr lang="es-ES" sz="2800" dirty="0" err="1" smtClean="0"/>
              <a:t>diferecian</a:t>
            </a:r>
            <a:r>
              <a:rPr lang="es-ES" sz="2800" dirty="0" smtClean="0"/>
              <a:t> de los </a:t>
            </a:r>
            <a:r>
              <a:rPr lang="es-ES" sz="2800" dirty="0" err="1" smtClean="0"/>
              <a:t>demas</a:t>
            </a:r>
            <a:r>
              <a:rPr lang="es-ES" sz="2800" dirty="0" smtClean="0"/>
              <a:t> </a:t>
            </a:r>
          </a:p>
          <a:p>
            <a:endParaRPr lang="es-ES" sz="2800" dirty="0"/>
          </a:p>
          <a:p>
            <a:endParaRPr lang="es-ES" sz="2800" dirty="0" smtClean="0"/>
          </a:p>
          <a:p>
            <a:endParaRPr lang="es-ES" sz="2800" dirty="0"/>
          </a:p>
          <a:p>
            <a:endParaRPr lang="es-ES" sz="2800" dirty="0" smtClean="0"/>
          </a:p>
          <a:p>
            <a:r>
              <a:rPr lang="es-ES" sz="2800" dirty="0" smtClean="0"/>
              <a:t>Ejemplos: La zapatilla MALOLIENTE</a:t>
            </a:r>
            <a:endParaRPr lang="es-E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h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6" name="5 CuadroTexto"/>
          <p:cNvSpPr txBox="1"/>
          <p:nvPr/>
        </p:nvSpPr>
        <p:spPr>
          <a:xfrm>
            <a:off x="1000100" y="785794"/>
            <a:ext cx="73581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Explicativos:</a:t>
            </a:r>
          </a:p>
          <a:p>
            <a:r>
              <a:rPr lang="es-ES" sz="2800" dirty="0" smtClean="0"/>
              <a:t>Expresa una cualidad que es propia del nombre al que acompañan</a:t>
            </a:r>
          </a:p>
          <a:p>
            <a:endParaRPr lang="es-ES" sz="2800" dirty="0"/>
          </a:p>
          <a:p>
            <a:endParaRPr lang="es-ES" sz="2800" dirty="0" smtClean="0"/>
          </a:p>
          <a:p>
            <a:endParaRPr lang="es-ES" sz="2800" dirty="0"/>
          </a:p>
          <a:p>
            <a:r>
              <a:rPr lang="es-ES" sz="2800" dirty="0" smtClean="0"/>
              <a:t>Ejemplo: La BLANCA nieve se </a:t>
            </a:r>
            <a:r>
              <a:rPr lang="es-ES" sz="2800" dirty="0" err="1" smtClean="0"/>
              <a:t>fundio</a:t>
            </a:r>
            <a:r>
              <a:rPr lang="es-ES" sz="2800" dirty="0" smtClean="0"/>
              <a:t> bajo el ARDIENTE sol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Gato-bonito-roj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46482"/>
            <a:ext cx="9144000" cy="6899406"/>
          </a:xfrm>
        </p:spPr>
      </p:pic>
      <p:sp>
        <p:nvSpPr>
          <p:cNvPr id="5" name="4 CuadroTexto"/>
          <p:cNvSpPr txBox="1"/>
          <p:nvPr/>
        </p:nvSpPr>
        <p:spPr>
          <a:xfrm>
            <a:off x="2428860" y="4000504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dirty="0" smtClean="0"/>
              <a:t>FIN</a:t>
            </a:r>
            <a:endParaRPr lang="es-ES" sz="9600" dirty="0"/>
          </a:p>
        </p:txBody>
      </p:sp>
      <p:pic>
        <p:nvPicPr>
          <p:cNvPr id="6" name="5 Imagen" descr="thumbs-up-smile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0"/>
            <a:ext cx="2357422" cy="23102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72</Words>
  <Application>Microsoft Office PowerPoint</Application>
  <PresentationFormat>Presentación en pantalla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danix04</dc:creator>
  <cp:lastModifiedBy>danix04</cp:lastModifiedBy>
  <cp:revision>4</cp:revision>
  <dcterms:created xsi:type="dcterms:W3CDTF">2015-10-29T15:10:46Z</dcterms:created>
  <dcterms:modified xsi:type="dcterms:W3CDTF">2015-10-29T15:46:42Z</dcterms:modified>
</cp:coreProperties>
</file>